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58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6232" y="98072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«Педагог-наставник»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аттестации-2024»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2024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484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 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отношении педагогических работников образовательной организации, активного сопровождения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развития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0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701"/>
            <a:ext cx="8301608" cy="155679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Содействие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подготовке педагогических работников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 числе из числа молодых специалистов, к участию в конкурсах профессионального (педагогического) мастерства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Распространение авторских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 и методических разработок в области наставнической деятельности в образовательной организации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71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Номинация 4 «Педагог-наставник» Должность «________________________» </vt:lpstr>
      <vt:lpstr>Руководство 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vt:lpstr>
      <vt:lpstr>Наставничество в отношении педагогических работников образовательной организации, активного сопровождения их профессионального развития в образовательной организации</vt:lpstr>
      <vt:lpstr>Содействие в подготовке педагогических работников, в том числе из числа молодых специалистов, к участию в конкурсах профессионального (педагогического) мастерства</vt:lpstr>
      <vt:lpstr>Распространение авторских подходов и методических разработок в области наставнической деятельности в образовательной организации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26</cp:revision>
  <dcterms:created xsi:type="dcterms:W3CDTF">2024-01-30T12:54:14Z</dcterms:created>
  <dcterms:modified xsi:type="dcterms:W3CDTF">2024-02-27T06:31:02Z</dcterms:modified>
</cp:coreProperties>
</file>